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C6AF4-C2EC-EC41-8B0B-61AFF0A36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CF931-1B61-2E4F-AA03-9A79B92F9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041A4-9274-914B-88AA-4B058DC3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D69A-745D-284A-B5E3-A9C9FF22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42E2E-75EF-D84D-B5C3-98E639842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5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BDBD-7FD4-DF45-88A3-45C1158F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51B07-CCC6-4E4F-8358-932588237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701DD-F754-134C-BD4A-704B5E04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4AD5C-6AE1-3349-B564-6F4CA119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3603-5DCF-2143-A0C9-2F65C4BA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29EB76-79AA-C648-97E4-1BE0E0AE4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54AE2-2E72-C549-9CD7-7F9C3EB0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54225-F287-3F4C-B22F-1FF56B7E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34711-3223-3243-81FD-7101479C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A4A10-60B8-7746-8F92-145E8857E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1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4BEE-963F-7647-A493-492EE740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A3A24-D1DC-9A46-8E67-D05B286CB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1183E-E8B3-6D44-9FE8-DD1F65D97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66D71-A1F8-EF4D-BCAC-9A69DD99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005FD-5C7B-274B-B745-830A1F13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36ACE-06C1-9344-B338-EAA6CC653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B0F14-365C-B143-B221-7EABC1F07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DDB86-C6EC-CF47-B6CC-10BB636D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831B5-2FF0-A04F-B7FB-424D1D8BD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2211A-420C-194F-AE1B-C777521E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AD85F-070F-0E4F-910F-8F0DDF03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BDE5-45E9-A64A-BCCD-5FED899C0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8A7FE-2543-114A-970F-9D6FD6423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787EE-F830-F04B-BCAD-731CCDF3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B83DC-620F-584A-A9A4-430D17693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F3CD2-1952-9F47-9B28-6AD15EA9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8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2DFAD-CA32-E644-AAF5-D9F5D87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12B10-BAEF-B14B-A7AD-B21938FF4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871F61-B8BF-8D47-91B8-7EBCFABED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96FC0-97EE-FA4A-A306-7109BE9EB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E08EA-9AE6-4243-A12E-9D1FDE545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6FB469-0D70-F345-9F95-5D862C381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EB3C0-9801-A545-B06E-FEA35AD9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09D163-E4F2-6E4A-9667-7623C0F07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7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D2E3-628C-244A-9498-3B12D569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7396C-6298-5D44-B2E6-161A9DC4B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31F94-578E-6E44-9FD5-B191A026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4F64F-A5C2-D54E-9327-284F2277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BC8233-EE97-704B-9D07-8FD64EA4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E10EF5-04C9-E54A-9A0D-23EAAB6C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0FBC1-AFDF-FC47-AFA0-9F486DEC6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6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0B7CB-0989-844F-B89B-6AEC23203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BD126-8D64-A444-991C-17CEBB99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B090C-256C-A145-A522-4A87A21BF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C4B4C-2AAA-104F-BDBA-ABC5F7BA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2C04F-07BC-4C4B-9484-657420259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44A4B-97A1-B448-BF88-3DF8F37F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2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7E5D2-FB97-BF4C-90C0-D3424B733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136EA-1F51-E941-8F52-1C40D0925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7066B-8D0C-574A-AF39-732B8BD79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E946D-A620-2E4C-B5F5-E9273F06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921E1-B62D-974E-B66F-31006302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3793D-D9D9-D547-8083-4627DB251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7C2B9-2A5A-A748-A1AE-66AED1A09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FD38F-BABF-2D49-8817-51125B0E9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BB90A-C607-9641-BAE3-CE3B6DDBE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E5403-92E8-314D-9A6C-F4F0A1018DB4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AEF17-41C8-034A-825B-585FAB73C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6F0B-F8F3-284C-979D-310F25033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497-3112-394B-91E6-4E586D701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4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8F4C22-09EF-C44F-B9C2-B78FBBADA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4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Wiggers</dc:creator>
  <cp:lastModifiedBy>Betsy Wiggers</cp:lastModifiedBy>
  <cp:revision>2</cp:revision>
  <dcterms:created xsi:type="dcterms:W3CDTF">2020-08-17T16:33:13Z</dcterms:created>
  <dcterms:modified xsi:type="dcterms:W3CDTF">2020-08-17T17:20:31Z</dcterms:modified>
</cp:coreProperties>
</file>